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36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46"/>
    <a:srgbClr val="005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325"/>
            </a:lvl1pPr>
            <a:lvl2pPr marL="442930" indent="0" algn="ctr">
              <a:buNone/>
              <a:defRPr sz="1938"/>
            </a:lvl2pPr>
            <a:lvl3pPr marL="885861" indent="0" algn="ctr">
              <a:buNone/>
              <a:defRPr sz="1744"/>
            </a:lvl3pPr>
            <a:lvl4pPr marL="1328790" indent="0" algn="ctr">
              <a:buNone/>
              <a:defRPr sz="1550"/>
            </a:lvl4pPr>
            <a:lvl5pPr marL="1771721" indent="0" algn="ctr">
              <a:buNone/>
              <a:defRPr sz="1550"/>
            </a:lvl5pPr>
            <a:lvl6pPr marL="2214651" indent="0" algn="ctr">
              <a:buNone/>
              <a:defRPr sz="1550"/>
            </a:lvl6pPr>
            <a:lvl7pPr marL="2657582" indent="0" algn="ctr">
              <a:buNone/>
              <a:defRPr sz="1550"/>
            </a:lvl7pPr>
            <a:lvl8pPr marL="3100511" indent="0" algn="ctr">
              <a:buNone/>
              <a:defRPr sz="1550"/>
            </a:lvl8pPr>
            <a:lvl9pPr marL="3543442" indent="0" algn="ctr">
              <a:buNone/>
              <a:defRPr sz="155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05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5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325">
                <a:solidFill>
                  <a:schemeClr val="tx1"/>
                </a:solidFill>
              </a:defRPr>
            </a:lvl1pPr>
            <a:lvl2pPr marL="442930" indent="0">
              <a:buNone/>
              <a:defRPr sz="1938">
                <a:solidFill>
                  <a:schemeClr val="tx1">
                    <a:tint val="75000"/>
                  </a:schemeClr>
                </a:solidFill>
              </a:defRPr>
            </a:lvl2pPr>
            <a:lvl3pPr marL="885861" indent="0">
              <a:buNone/>
              <a:defRPr sz="1744">
                <a:solidFill>
                  <a:schemeClr val="tx1">
                    <a:tint val="75000"/>
                  </a:schemeClr>
                </a:solidFill>
              </a:defRPr>
            </a:lvl3pPr>
            <a:lvl4pPr marL="132879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4pPr>
            <a:lvl5pPr marL="177172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5pPr>
            <a:lvl6pPr marL="221465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6pPr>
            <a:lvl7pPr marL="265758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7pPr>
            <a:lvl8pPr marL="310051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8pPr>
            <a:lvl9pPr marL="354344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67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5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97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8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100"/>
            </a:lvl1pPr>
            <a:lvl2pPr>
              <a:defRPr sz="2713"/>
            </a:lvl2pPr>
            <a:lvl3pPr>
              <a:defRPr sz="2325"/>
            </a:lvl3pPr>
            <a:lvl4pPr>
              <a:defRPr sz="1938"/>
            </a:lvl4pPr>
            <a:lvl5pPr>
              <a:defRPr sz="1938"/>
            </a:lvl5pPr>
            <a:lvl6pPr>
              <a:defRPr sz="1938"/>
            </a:lvl6pPr>
            <a:lvl7pPr>
              <a:defRPr sz="1938"/>
            </a:lvl7pPr>
            <a:lvl8pPr>
              <a:defRPr sz="1938"/>
            </a:lvl8pPr>
            <a:lvl9pPr>
              <a:defRPr sz="19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80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2930" indent="0">
              <a:buNone/>
              <a:defRPr sz="2713"/>
            </a:lvl2pPr>
            <a:lvl3pPr marL="885861" indent="0">
              <a:buNone/>
              <a:defRPr sz="2325"/>
            </a:lvl3pPr>
            <a:lvl4pPr marL="1328790" indent="0">
              <a:buNone/>
              <a:defRPr sz="1938"/>
            </a:lvl4pPr>
            <a:lvl5pPr marL="1771721" indent="0">
              <a:buNone/>
              <a:defRPr sz="1938"/>
            </a:lvl5pPr>
            <a:lvl6pPr marL="2214651" indent="0">
              <a:buNone/>
              <a:defRPr sz="1938"/>
            </a:lvl6pPr>
            <a:lvl7pPr marL="2657582" indent="0">
              <a:buNone/>
              <a:defRPr sz="1938"/>
            </a:lvl7pPr>
            <a:lvl8pPr marL="3100511" indent="0">
              <a:buNone/>
              <a:defRPr sz="1938"/>
            </a:lvl8pPr>
            <a:lvl9pPr marL="3543442" indent="0">
              <a:buNone/>
              <a:defRPr sz="193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203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51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8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A27A-C065-A544-9B77-D23FF66B1DCF}" type="datetimeFigureOut">
              <a:rPr lang="es-MX" smtClean="0"/>
              <a:t>02/10/2026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48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885861" rtl="0" eaLnBrk="1" latinLnBrk="0" hangingPunct="1">
        <a:lnSpc>
          <a:spcPct val="90000"/>
        </a:lnSpc>
        <a:spcBef>
          <a:spcPct val="0"/>
        </a:spcBef>
        <a:buNone/>
        <a:defRPr sz="4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465" indent="-221465" algn="l" defTabSz="885861" rtl="0" eaLnBrk="1" latinLnBrk="0" hangingPunct="1">
        <a:lnSpc>
          <a:spcPct val="90000"/>
        </a:lnSpc>
        <a:spcBef>
          <a:spcPts val="968"/>
        </a:spcBef>
        <a:buFont typeface="Arial" panose="020B0604020202020204" pitchFamily="34" charset="0"/>
        <a:buChar char="•"/>
        <a:defRPr sz="2713" kern="1200">
          <a:solidFill>
            <a:schemeClr val="tx1"/>
          </a:solidFill>
          <a:latin typeface="+mn-lt"/>
          <a:ea typeface="+mn-ea"/>
          <a:cs typeface="+mn-cs"/>
        </a:defRPr>
      </a:lvl1pPr>
      <a:lvl2pPr marL="66439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2pPr>
      <a:lvl3pPr marL="1107325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938" kern="1200">
          <a:solidFill>
            <a:schemeClr val="tx1"/>
          </a:solidFill>
          <a:latin typeface="+mn-lt"/>
          <a:ea typeface="+mn-ea"/>
          <a:cs typeface="+mn-cs"/>
        </a:defRPr>
      </a:lvl3pPr>
      <a:lvl4pPr marL="155025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99318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43611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87904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32197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76490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1pPr>
      <a:lvl2pPr marL="44293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2pPr>
      <a:lvl3pPr marL="88586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3pPr>
      <a:lvl4pPr marL="132879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77172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21465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65758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10051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54344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8D417AA-182D-9348-A8D7-D5349659AEBF}"/>
              </a:ext>
            </a:extLst>
          </p:cNvPr>
          <p:cNvSpPr txBox="1"/>
          <p:nvPr/>
        </p:nvSpPr>
        <p:spPr>
          <a:xfrm>
            <a:off x="825322" y="2060933"/>
            <a:ext cx="76658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INSTALACIÓN DE LOS NUEVOS 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INTEGRANTES DEL PATRONATO 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A249AC-7D68-1AE0-9213-4D0B9C7EC3CE}"/>
              </a:ext>
            </a:extLst>
          </p:cNvPr>
          <p:cNvSpPr/>
          <p:nvPr/>
        </p:nvSpPr>
        <p:spPr>
          <a:xfrm>
            <a:off x="2659789" y="3184032"/>
            <a:ext cx="3824423" cy="165648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9AB9B63-9F7B-693E-F5FB-9C48766A6174}"/>
              </a:ext>
            </a:extLst>
          </p:cNvPr>
          <p:cNvSpPr/>
          <p:nvPr/>
        </p:nvSpPr>
        <p:spPr>
          <a:xfrm>
            <a:off x="2659788" y="3428102"/>
            <a:ext cx="3824423" cy="165647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367EC0-3F24-774C-E2F6-6CB9992F7DC3}"/>
              </a:ext>
            </a:extLst>
          </p:cNvPr>
          <p:cNvSpPr txBox="1"/>
          <p:nvPr/>
        </p:nvSpPr>
        <p:spPr>
          <a:xfrm>
            <a:off x="2285999" y="125649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PUNTO No.7.7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C57FC7-95AC-4E2F-BD1F-861A615DC220}"/>
              </a:ext>
            </a:extLst>
          </p:cNvPr>
          <p:cNvSpPr txBox="1"/>
          <p:nvPr/>
        </p:nvSpPr>
        <p:spPr>
          <a:xfrm>
            <a:off x="2285999" y="372714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UNIVERSIDAD TECNOLÓGICA DE GUAYMAS</a:t>
            </a:r>
          </a:p>
        </p:txBody>
      </p:sp>
    </p:spTree>
    <p:extLst>
      <p:ext uri="{BB962C8B-B14F-4D97-AF65-F5344CB8AC3E}">
        <p14:creationId xmlns:p14="http://schemas.microsoft.com/office/powerpoint/2010/main" val="249527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8C3B-AE77-7868-4BC3-0265E03D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ABC15B2-10AD-44C6-B81F-8576E6D92CF5}"/>
              </a:ext>
            </a:extLst>
          </p:cNvPr>
          <p:cNvSpPr/>
          <p:nvPr/>
        </p:nvSpPr>
        <p:spPr>
          <a:xfrm rot="16200000">
            <a:off x="5657020" y="3159443"/>
            <a:ext cx="3340630" cy="146219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D1D5C5E-E4F0-44E9-9C3D-A4ECB2A28D16}"/>
              </a:ext>
            </a:extLst>
          </p:cNvPr>
          <p:cNvSpPr/>
          <p:nvPr/>
        </p:nvSpPr>
        <p:spPr>
          <a:xfrm rot="16200000" flipV="1">
            <a:off x="5855427" y="3630834"/>
            <a:ext cx="3340629" cy="146219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31AACA5-52DE-4564-8C75-4638F7795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102024"/>
              </p:ext>
            </p:extLst>
          </p:nvPr>
        </p:nvGraphicFramePr>
        <p:xfrm>
          <a:off x="1357631" y="2033629"/>
          <a:ext cx="5793667" cy="2869239"/>
        </p:xfrm>
        <a:graphic>
          <a:graphicData uri="http://schemas.openxmlformats.org/drawingml/2006/table">
            <a:tbl>
              <a:tblPr firstRow="1" firstCol="1" bandRow="1"/>
              <a:tblGrid>
                <a:gridCol w="1297272">
                  <a:extLst>
                    <a:ext uri="{9D8B030D-6E8A-4147-A177-3AD203B41FA5}">
                      <a16:colId xmlns:a16="http://schemas.microsoft.com/office/drawing/2014/main" val="2871368922"/>
                    </a:ext>
                  </a:extLst>
                </a:gridCol>
                <a:gridCol w="1297272">
                  <a:extLst>
                    <a:ext uri="{9D8B030D-6E8A-4147-A177-3AD203B41FA5}">
                      <a16:colId xmlns:a16="http://schemas.microsoft.com/office/drawing/2014/main" val="3918499830"/>
                    </a:ext>
                  </a:extLst>
                </a:gridCol>
                <a:gridCol w="1700155">
                  <a:extLst>
                    <a:ext uri="{9D8B030D-6E8A-4147-A177-3AD203B41FA5}">
                      <a16:colId xmlns:a16="http://schemas.microsoft.com/office/drawing/2014/main" val="1860073560"/>
                    </a:ext>
                  </a:extLst>
                </a:gridCol>
                <a:gridCol w="1498968">
                  <a:extLst>
                    <a:ext uri="{9D8B030D-6E8A-4147-A177-3AD203B41FA5}">
                      <a16:colId xmlns:a16="http://schemas.microsoft.com/office/drawing/2014/main" val="1475461261"/>
                    </a:ext>
                  </a:extLst>
                </a:gridCol>
              </a:tblGrid>
              <a:tr h="330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SECTOR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EMPRESA/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ASOCIACIÓN</a:t>
                      </a:r>
                      <a:endParaRPr lang="es-MX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TITULAR</a:t>
                      </a:r>
                      <a:endParaRPr lang="es-MX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200" b="1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SUPLENTE</a:t>
                      </a:r>
                      <a:endParaRPr lang="es-MX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34210"/>
                  </a:ext>
                </a:extLst>
              </a:tr>
              <a:tr h="428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PRODUCTIVO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CANACO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JULIO OSWALDO SALDATE ORTEGON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CLAUDIA ELIZABET COBIAN BUENO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555163"/>
                  </a:ext>
                </a:extLst>
              </a:tr>
              <a:tr h="428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PRODUCTIVO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OCV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LUIS ARTURO MUNGARRO LÓPEZ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EDUARDO LEMEN MEYER GONZÁLEZ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607061"/>
                  </a:ext>
                </a:extLst>
              </a:tr>
              <a:tr h="20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PRODUCTIVO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SELECTA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EDGARDO ÁLVAREZ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CARLOS RUEDA FLORES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642536"/>
                  </a:ext>
                </a:extLst>
              </a:tr>
              <a:tr h="428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PRODUCTIVO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MAQUILAS TETAKAWI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ARMANDO LEE QUIROGA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MANUEL ENRIQUE ESPRIU MURILLO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90374"/>
                  </a:ext>
                </a:extLst>
              </a:tr>
              <a:tr h="20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PRODUCTIVO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CONSTRUCTORA RONO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ROBERTO VAZQUEZ RENDON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ROBERTO VÁZQUEZ MUÑOZ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40970"/>
                  </a:ext>
                </a:extLst>
              </a:tr>
              <a:tr h="428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SOCIAL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JAIME VICTIMAS DE LA VIOLENCIA VIAL, A.C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CLAUDIA DINORAH ALCARAZ SÁNCHEZ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751045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3727EA4F-F5CC-48EE-9A0A-877FE488A663}"/>
              </a:ext>
            </a:extLst>
          </p:cNvPr>
          <p:cNvSpPr txBox="1"/>
          <p:nvPr/>
        </p:nvSpPr>
        <p:spPr>
          <a:xfrm>
            <a:off x="608162" y="652745"/>
            <a:ext cx="7927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PATRONATO 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UNIVERSIDAD TECNOLÓGICA DE GUAYMAS</a:t>
            </a:r>
          </a:p>
        </p:txBody>
      </p:sp>
    </p:spTree>
    <p:extLst>
      <p:ext uri="{BB962C8B-B14F-4D97-AF65-F5344CB8AC3E}">
        <p14:creationId xmlns:p14="http://schemas.microsoft.com/office/powerpoint/2010/main" val="2945066564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12370</TotalTime>
  <Words>88</Words>
  <Application>Microsoft Office PowerPoint</Application>
  <PresentationFormat>Presentación en pantalla (4:3)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2_Tema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ANUAL DE ADQUISICIONES, ARRENDAMIENTOS Y SERVICIOS 2020</dc:title>
  <dc:creator>Usuario</dc:creator>
  <cp:lastModifiedBy>Marina</cp:lastModifiedBy>
  <cp:revision>69</cp:revision>
  <dcterms:created xsi:type="dcterms:W3CDTF">2020-12-09T22:38:33Z</dcterms:created>
  <dcterms:modified xsi:type="dcterms:W3CDTF">2026-10-02T17:53:01Z</dcterms:modified>
</cp:coreProperties>
</file>